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7017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5816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821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811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685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6340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596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031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218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0488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17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BE006-3606-4309-9F85-B64221915831}" type="datetimeFigureOut">
              <a:rPr lang="es-MX" smtClean="0"/>
              <a:t>27/05/2020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7DFA2-F74E-458F-8A2E-9E75B2647F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236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g"/><Relationship Id="rId18" Type="http://schemas.openxmlformats.org/officeDocument/2006/relationships/image" Target="../media/image17.png"/><Relationship Id="rId26" Type="http://schemas.openxmlformats.org/officeDocument/2006/relationships/image" Target="../media/image25.jpe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29" Type="http://schemas.openxmlformats.org/officeDocument/2006/relationships/image" Target="../media/image28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png"/><Relationship Id="rId37" Type="http://schemas.openxmlformats.org/officeDocument/2006/relationships/image" Target="../media/image36.jpe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jpeg"/><Relationship Id="rId5" Type="http://schemas.openxmlformats.org/officeDocument/2006/relationships/image" Target="../media/image4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jpeg"/><Relationship Id="rId43" Type="http://schemas.openxmlformats.org/officeDocument/2006/relationships/image" Target="../media/image42.png"/><Relationship Id="rId48" Type="http://schemas.openxmlformats.org/officeDocument/2006/relationships/image" Target="../media/image47.jpeg"/><Relationship Id="rId56" Type="http://schemas.openxmlformats.org/officeDocument/2006/relationships/image" Target="../media/image55.jpeg"/><Relationship Id="rId8" Type="http://schemas.openxmlformats.org/officeDocument/2006/relationships/image" Target="../media/image7.png"/><Relationship Id="rId51" Type="http://schemas.openxmlformats.org/officeDocument/2006/relationships/image" Target="../media/image50.jpeg"/><Relationship Id="rId3" Type="http://schemas.openxmlformats.org/officeDocument/2006/relationships/image" Target="../media/image2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jpeg"/><Relationship Id="rId36" Type="http://schemas.openxmlformats.org/officeDocument/2006/relationships/image" Target="../media/image35.jpeg"/><Relationship Id="rId49" Type="http://schemas.openxmlformats.org/officeDocument/2006/relationships/image" Target="../media/image48.png"/><Relationship Id="rId57" Type="http://schemas.openxmlformats.org/officeDocument/2006/relationships/image" Target="../media/image56.jpeg"/><Relationship Id="rId10" Type="http://schemas.openxmlformats.org/officeDocument/2006/relationships/image" Target="../media/image9.png"/><Relationship Id="rId31" Type="http://schemas.openxmlformats.org/officeDocument/2006/relationships/image" Target="../media/image30.gif"/><Relationship Id="rId44" Type="http://schemas.openxmlformats.org/officeDocument/2006/relationships/image" Target="../media/image43.png"/><Relationship Id="rId52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587005" cy="432048"/>
          </a:xfrm>
        </p:spPr>
        <p:txBody>
          <a:bodyPr>
            <a:normAutofit fontScale="90000"/>
          </a:bodyPr>
          <a:lstStyle/>
          <a:p>
            <a:r>
              <a:rPr lang="es-E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Agradecemos a Instituciones Públicas, Sindicatos, Empresas y Universidades por su apoyo constante en estos proyectos</a:t>
            </a:r>
            <a:endParaRPr lang="es-A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8" y="4077286"/>
            <a:ext cx="670097" cy="67009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31" y="4155219"/>
            <a:ext cx="1761433" cy="7167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80" y="4210884"/>
            <a:ext cx="1587855" cy="6202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66" y="3467569"/>
            <a:ext cx="2336810" cy="4829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032" y="3349323"/>
            <a:ext cx="637347" cy="67411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70" y="296760"/>
            <a:ext cx="851551" cy="3287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6" y="1395421"/>
            <a:ext cx="1851952" cy="41307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643" y="1370278"/>
            <a:ext cx="1595864" cy="44743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258" y="1410482"/>
            <a:ext cx="1562767" cy="43993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310" y="645148"/>
            <a:ext cx="659766" cy="49736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6" y="2137912"/>
            <a:ext cx="1851952" cy="33205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5" y="2137912"/>
            <a:ext cx="1012689" cy="34063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597" y="2001023"/>
            <a:ext cx="500119" cy="50011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15" y="3433096"/>
            <a:ext cx="1547427" cy="456468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716" y="1964243"/>
            <a:ext cx="673233" cy="596933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" y="3364589"/>
            <a:ext cx="1139519" cy="590668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363" y="6274765"/>
            <a:ext cx="1708078" cy="43626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460" y="1435563"/>
            <a:ext cx="1195668" cy="379634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942" y="875975"/>
            <a:ext cx="1695630" cy="42676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238" y="2009311"/>
            <a:ext cx="597834" cy="597834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81971" y="2109294"/>
            <a:ext cx="536848" cy="536848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13" y="2230393"/>
            <a:ext cx="905657" cy="239578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170" y="5244641"/>
            <a:ext cx="1359260" cy="418006"/>
          </a:xfrm>
          <a:prstGeom prst="rect">
            <a:avLst/>
          </a:prstGeom>
        </p:spPr>
      </p:pic>
      <p:pic>
        <p:nvPicPr>
          <p:cNvPr id="1030" name="Picture 6" descr="Resultado de imagen para logo Rolando Bettin excavaciones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071" y="4295960"/>
            <a:ext cx="1066323" cy="52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n relacionada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240" y="3195916"/>
            <a:ext cx="1242776" cy="87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n relacionada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982" y="521169"/>
            <a:ext cx="1027680" cy="114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para logo Casas de Encuentro Comunitario Ministerio de DEsarrollo Social provincia de Buenos Aires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169" y="706069"/>
            <a:ext cx="682625" cy="67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n relacionada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3" y="702835"/>
            <a:ext cx="732728" cy="73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n relacionada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306" y="5179599"/>
            <a:ext cx="751036" cy="75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n relacionada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700" y="4142447"/>
            <a:ext cx="1353019" cy="88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n relacionada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47" y="2001023"/>
            <a:ext cx="1184998" cy="60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Resultado de imagen para logo Reginald Lee S.A.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2" y="4985439"/>
            <a:ext cx="1250950" cy="125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Resultado de imagen para Logo Unión de Rugby de Mar del Plata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649" y="2673999"/>
            <a:ext cx="1615936" cy="57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Resultado de imagen para Logo Municipalidad de General Pueyrredón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342" y="535072"/>
            <a:ext cx="1025351" cy="71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Resultado de imagen para logo Ente Municipal de DEportes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516" y="217614"/>
            <a:ext cx="718444" cy="71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Imagen relacionada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906" y="998406"/>
            <a:ext cx="1389574" cy="63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Resultado de imagen para logo hergo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205" y="5259699"/>
            <a:ext cx="1363402" cy="55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4" y="2561177"/>
            <a:ext cx="678669" cy="57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03" y="2646142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714" y="2589760"/>
            <a:ext cx="599682" cy="59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782" y="949532"/>
            <a:ext cx="809613" cy="49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611" y="2075423"/>
            <a:ext cx="789095" cy="78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813" y="2617260"/>
            <a:ext cx="1740160" cy="49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002" y="2568680"/>
            <a:ext cx="591675" cy="59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17089" y="2668014"/>
            <a:ext cx="429253" cy="42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538" y="2653889"/>
            <a:ext cx="440209" cy="43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5292526"/>
            <a:ext cx="1162921" cy="422563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682" y="5227307"/>
            <a:ext cx="1991789" cy="398358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603" y="4327589"/>
            <a:ext cx="1912400" cy="534050"/>
          </a:xfrm>
          <a:prstGeom prst="rect">
            <a:avLst/>
          </a:prstGeom>
        </p:spPr>
      </p:pic>
      <p:pic>
        <p:nvPicPr>
          <p:cNvPr id="32" name="Picture 2" descr="Resultado de imagen para logo empresas Gihon mar del plata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" y="290766"/>
            <a:ext cx="938512" cy="47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973" y="1282387"/>
            <a:ext cx="763357" cy="763357"/>
          </a:xfrm>
          <a:prstGeom prst="rect">
            <a:avLst/>
          </a:prstGeom>
        </p:spPr>
      </p:pic>
      <p:pic>
        <p:nvPicPr>
          <p:cNvPr id="36" name="Picture 6" descr="Resultado de imagen para logo empresa Mccain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75" y="287388"/>
            <a:ext cx="981180" cy="44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Resultado de imagen para logo fundacion supertenedores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919" y="2962491"/>
            <a:ext cx="1110173" cy="39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redondeado 14"/>
          <p:cNvSpPr/>
          <p:nvPr/>
        </p:nvSpPr>
        <p:spPr>
          <a:xfrm>
            <a:off x="149895" y="6310377"/>
            <a:ext cx="1191880" cy="3717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dirty="0" smtClean="0"/>
              <a:t>CPN Leonardo Longano</a:t>
            </a:r>
            <a:endParaRPr lang="es-AR" sz="800" dirty="0"/>
          </a:p>
        </p:txBody>
      </p:sp>
      <p:pic>
        <p:nvPicPr>
          <p:cNvPr id="35" name="Picture 4" descr="Logo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553" y="682870"/>
            <a:ext cx="1631544" cy="29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Resultado de imagen para logo luroautohogar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780" y="245505"/>
            <a:ext cx="584919" cy="39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Imagen relacionada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935" y="3467569"/>
            <a:ext cx="886836" cy="66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ángulo 60"/>
          <p:cNvSpPr/>
          <p:nvPr/>
        </p:nvSpPr>
        <p:spPr>
          <a:xfrm>
            <a:off x="3454108" y="6076149"/>
            <a:ext cx="5599372" cy="781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00" b="1" dirty="0" smtClean="0"/>
              <a:t>Familias</a:t>
            </a:r>
            <a:r>
              <a:rPr lang="es-AR" sz="1000" dirty="0" smtClean="0"/>
              <a:t>: Abad, </a:t>
            </a:r>
            <a:r>
              <a:rPr lang="es-AR" sz="1000" dirty="0" err="1" smtClean="0"/>
              <a:t>Aiello</a:t>
            </a:r>
            <a:r>
              <a:rPr lang="es-AR" sz="1000" dirty="0" smtClean="0"/>
              <a:t>, Agüero, </a:t>
            </a:r>
            <a:r>
              <a:rPr lang="es-AR" sz="1000" dirty="0" err="1" smtClean="0"/>
              <a:t>Barbini</a:t>
            </a:r>
            <a:r>
              <a:rPr lang="es-AR" sz="1000" dirty="0" smtClean="0"/>
              <a:t>, Berisso, </a:t>
            </a:r>
            <a:r>
              <a:rPr lang="es-AR" sz="1000" dirty="0" err="1" smtClean="0"/>
              <a:t>Bocsh</a:t>
            </a:r>
            <a:r>
              <a:rPr lang="es-AR" sz="1000" dirty="0" smtClean="0"/>
              <a:t>, </a:t>
            </a:r>
            <a:r>
              <a:rPr lang="es-AR" sz="1000" dirty="0" err="1" smtClean="0"/>
              <a:t>Cánepa</a:t>
            </a:r>
            <a:r>
              <a:rPr lang="es-AR" sz="1000" dirty="0" smtClean="0"/>
              <a:t>, Castilla, </a:t>
            </a:r>
            <a:r>
              <a:rPr lang="es-AR" sz="1000" dirty="0" err="1" smtClean="0"/>
              <a:t>Catuogno</a:t>
            </a:r>
            <a:r>
              <a:rPr lang="es-AR" sz="1000" dirty="0" smtClean="0"/>
              <a:t>, </a:t>
            </a:r>
            <a:r>
              <a:rPr lang="es-AR" sz="1000" dirty="0" err="1" smtClean="0"/>
              <a:t>Caveda</a:t>
            </a:r>
            <a:r>
              <a:rPr lang="es-AR" sz="1000" dirty="0" smtClean="0"/>
              <a:t>, </a:t>
            </a:r>
            <a:r>
              <a:rPr lang="es-AR" sz="1000" dirty="0" err="1" smtClean="0"/>
              <a:t>Cazaux,Cardozo</a:t>
            </a:r>
            <a:r>
              <a:rPr lang="es-AR" sz="1000" dirty="0" smtClean="0"/>
              <a:t>, </a:t>
            </a:r>
            <a:r>
              <a:rPr lang="es-AR" sz="1000" dirty="0" err="1" smtClean="0"/>
              <a:t>Cecive</a:t>
            </a:r>
            <a:r>
              <a:rPr lang="es-AR" sz="1000" dirty="0" smtClean="0"/>
              <a:t>, Cervino, </a:t>
            </a:r>
            <a:r>
              <a:rPr lang="es-AR" sz="1000" dirty="0" err="1" smtClean="0"/>
              <a:t>Contrera</a:t>
            </a:r>
            <a:r>
              <a:rPr lang="es-AR" sz="1000" dirty="0" smtClean="0"/>
              <a:t>, </a:t>
            </a:r>
            <a:r>
              <a:rPr lang="es-AR" sz="1000" dirty="0" err="1" smtClean="0"/>
              <a:t>D´Andrea,Chevallier</a:t>
            </a:r>
            <a:r>
              <a:rPr lang="es-AR" sz="1000" dirty="0" smtClean="0"/>
              <a:t>,  De León, Díez, </a:t>
            </a:r>
            <a:r>
              <a:rPr lang="es-AR" sz="1000" dirty="0"/>
              <a:t>D</a:t>
            </a:r>
            <a:r>
              <a:rPr lang="es-AR" sz="1000" dirty="0" smtClean="0"/>
              <a:t>i Marco,  </a:t>
            </a:r>
            <a:r>
              <a:rPr lang="es-AR" sz="1000" dirty="0" err="1" smtClean="0"/>
              <a:t>Dorato</a:t>
            </a:r>
            <a:r>
              <a:rPr lang="es-AR" sz="1000" dirty="0" smtClean="0"/>
              <a:t>, </a:t>
            </a:r>
            <a:r>
              <a:rPr lang="es-AR" sz="1000" dirty="0" err="1" smtClean="0"/>
              <a:t>Erqueaga</a:t>
            </a:r>
            <a:r>
              <a:rPr lang="es-AR" sz="1000" dirty="0" smtClean="0"/>
              <a:t>, Espino, </a:t>
            </a:r>
            <a:r>
              <a:rPr lang="es-AR" sz="1000" dirty="0" err="1" smtClean="0"/>
              <a:t>Gelemur</a:t>
            </a:r>
            <a:r>
              <a:rPr lang="es-AR" sz="1000" dirty="0" smtClean="0"/>
              <a:t>, </a:t>
            </a:r>
            <a:r>
              <a:rPr lang="es-AR" sz="1000" dirty="0" err="1" smtClean="0"/>
              <a:t>Gispert</a:t>
            </a:r>
            <a:r>
              <a:rPr lang="es-AR" sz="1000" dirty="0" smtClean="0"/>
              <a:t>, Gómez </a:t>
            </a:r>
            <a:r>
              <a:rPr lang="es-AR" sz="1000" dirty="0" err="1" smtClean="0"/>
              <a:t>Urso</a:t>
            </a:r>
            <a:r>
              <a:rPr lang="es-AR" sz="1000" dirty="0" smtClean="0"/>
              <a:t>, Herrera, López </a:t>
            </a:r>
            <a:r>
              <a:rPr lang="es-AR" sz="1000" dirty="0" err="1" smtClean="0"/>
              <a:t>Silva,Logulo</a:t>
            </a:r>
            <a:r>
              <a:rPr lang="es-AR" sz="1000" dirty="0" smtClean="0"/>
              <a:t>,  Mc Lean, </a:t>
            </a:r>
            <a:r>
              <a:rPr lang="es-AR" sz="1000" dirty="0" err="1" smtClean="0"/>
              <a:t>Majul</a:t>
            </a:r>
            <a:r>
              <a:rPr lang="es-AR" sz="1000" dirty="0" smtClean="0"/>
              <a:t>, </a:t>
            </a:r>
            <a:r>
              <a:rPr lang="es-AR" sz="1000" dirty="0" err="1" smtClean="0"/>
              <a:t>Maletta</a:t>
            </a:r>
            <a:r>
              <a:rPr lang="es-AR" sz="1000" dirty="0" smtClean="0"/>
              <a:t>, </a:t>
            </a:r>
            <a:r>
              <a:rPr lang="es-AR" sz="1000" dirty="0" err="1" smtClean="0"/>
              <a:t>Marchesani</a:t>
            </a:r>
            <a:r>
              <a:rPr lang="es-AR" sz="1000" dirty="0" smtClean="0"/>
              <a:t>, Materia, Mínguez, </a:t>
            </a:r>
            <a:r>
              <a:rPr lang="es-AR" sz="1000" dirty="0" err="1" smtClean="0"/>
              <a:t>Mumare</a:t>
            </a:r>
            <a:r>
              <a:rPr lang="es-AR" sz="1000" dirty="0" smtClean="0"/>
              <a:t>, Oroz, </a:t>
            </a:r>
            <a:r>
              <a:rPr lang="es-AR" sz="1000" dirty="0" err="1" smtClean="0"/>
              <a:t>Pelletier,Perasso</a:t>
            </a:r>
            <a:r>
              <a:rPr lang="es-AR" sz="1000" dirty="0" smtClean="0"/>
              <a:t>, Porta,  </a:t>
            </a:r>
            <a:r>
              <a:rPr lang="es-AR" sz="1000" dirty="0" err="1" smtClean="0"/>
              <a:t>Pierángelli</a:t>
            </a:r>
            <a:r>
              <a:rPr lang="es-AR" sz="1000" dirty="0" smtClean="0"/>
              <a:t>, Puebla, </a:t>
            </a:r>
            <a:r>
              <a:rPr lang="es-AR" sz="1000" dirty="0" err="1" smtClean="0"/>
              <a:t>Queral</a:t>
            </a:r>
            <a:r>
              <a:rPr lang="es-AR" sz="1000" dirty="0" smtClean="0"/>
              <a:t>, </a:t>
            </a:r>
            <a:r>
              <a:rPr lang="es-AR" sz="1000" dirty="0" err="1" smtClean="0"/>
              <a:t>Rocatti,Rodríguez</a:t>
            </a:r>
            <a:r>
              <a:rPr lang="es-AR" sz="1000" dirty="0" smtClean="0"/>
              <a:t>,  </a:t>
            </a:r>
            <a:r>
              <a:rPr lang="es-AR" sz="1000" dirty="0" err="1" smtClean="0"/>
              <a:t>Victorel</a:t>
            </a:r>
            <a:r>
              <a:rPr lang="es-AR" sz="1000" dirty="0" smtClean="0"/>
              <a:t>, Viñas, </a:t>
            </a:r>
            <a:r>
              <a:rPr lang="es-AR" sz="1000" dirty="0" err="1" smtClean="0"/>
              <a:t>Villen</a:t>
            </a:r>
            <a:endParaRPr lang="es-AR" sz="1000" dirty="0"/>
          </a:p>
        </p:txBody>
      </p:sp>
    </p:spTree>
    <p:extLst>
      <p:ext uri="{BB962C8B-B14F-4D97-AF65-F5344CB8AC3E}">
        <p14:creationId xmlns:p14="http://schemas.microsoft.com/office/powerpoint/2010/main" val="2861326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112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Agradecemos a Instituciones Públicas, Sindicatos, Empresas y Universidades por su apoyo constante en estos proyectos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Agradecemos a Instituciones Públicas, Sindicatos, Empresas y Universidades por su apoyo constante en estos proyectos</dc:title>
  <dc:creator>ESTEBAN</dc:creator>
  <cp:lastModifiedBy>Esteban Ignacio Viñas</cp:lastModifiedBy>
  <cp:revision>7</cp:revision>
  <dcterms:created xsi:type="dcterms:W3CDTF">2019-10-17T21:15:58Z</dcterms:created>
  <dcterms:modified xsi:type="dcterms:W3CDTF">2020-05-27T15:42:35Z</dcterms:modified>
</cp:coreProperties>
</file>